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3" r:id="rId5"/>
    <p:sldId id="256" r:id="rId6"/>
    <p:sldId id="265" r:id="rId7"/>
    <p:sldId id="266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6AE"/>
    <a:srgbClr val="0F2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C7B0-3298-3FC6-F24E-F1251B8B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6B3E7-6F04-3855-FBDA-09AE13AF3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68EF-C03B-1FC6-D429-10504DC7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508F-F535-A151-CC98-3550DEC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B3A8-2D3F-AFBE-8D59-3B2F1B92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63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6261-4D8B-27F3-D959-E986AE90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C8EA1-CBB6-EF9A-15B3-3060E1AB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DDD9-BACD-C716-9B84-D9C7A673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65AF-232E-F4FE-A268-8B81DE5A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1081-8830-EB93-D7D9-57DE5F7B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39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74189-A95F-FB5F-2B05-39544464E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2AB75-9DE9-25B1-FCCC-3826F142D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B8437-6461-D114-BD9F-A57F9E71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8436-23A2-0CD7-F52B-8D4214F5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4A0C-25D8-FEC4-4780-F9888A6C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93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A508-09F0-337C-8629-458E353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7920-B64D-518A-2734-8B396495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3E97-BC41-0E3F-EFB2-760A0D8F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FB48-7D15-E75D-15B3-43BE14A1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088D-7A43-09CF-D68F-F0AB772E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89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C700-F268-FEFA-8ABA-4EAF5A93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1504-AFC7-620E-8DBA-952BAE8B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80D9C-F54A-C90A-2D4F-08409E7E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55FB-44CF-8472-6E0D-5E1BDFE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3257-DF3D-2F06-4092-2691DD92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8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CB5F-9E21-79E4-6F24-7C5EA827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B7C7-1F23-2DA8-3F5A-F311F6C60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59CC9-D643-F2DD-D9F7-15DC734BF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75664-6AA2-B636-17AF-BFEDC555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75E1E-7B75-837F-AAC8-A87B11C5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75B8-453A-52E7-1B48-7DB000A6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9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1891-12BF-1348-09A0-81A9D923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28DD4-904F-FE62-9A19-59611471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8D1E4-7713-84AA-9A15-E1A863BB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75E01-3526-4F13-82EC-D6C47B04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733C4-528B-6BC3-62AF-587C137E0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CEB55-3258-1671-2FC9-CB9B85B0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55A65-02F4-D706-4AA7-9E98E7C3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45366-B4EC-AD6A-84F0-AA86EC0C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1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2B12-7887-0396-427D-523A07B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E8243-B316-9E2F-9A32-8B9B471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D6215-2AC0-3750-725D-1DABAD3A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22143-F2AA-FF8B-D23E-0258650E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20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753B7-EC84-5535-B858-1D23DC67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E7E8F-76A9-317A-0630-00526C09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985B-8FBA-9072-2C18-A4F59DA0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C67F-4047-EE49-DB2C-4184E9B6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7E5C-1970-E153-B8A3-086ADC57A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A394A-6978-456F-DA3B-505AE31D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68F36-178C-DF3E-BFA7-66ADE188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A391-48FB-7B77-AA80-0BD873B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DA71-6A22-BB26-AEF9-58ABA7DA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FA27-E7D4-EB88-FE23-3C65BF6E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36DAF-493F-02DA-F015-0765A7B7B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838D5-940E-715D-2CCE-6D209FC08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3A93D-36FF-2CD2-9146-D6702BCF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256B4-A818-C5D2-5EA3-69709840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65EC-321C-3A77-9B43-3905EB67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6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E3422-CA43-87ED-DF5F-015E8305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D35E-3703-71C6-6A24-F03ECE23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8BBE-38AA-F016-59AC-96B1F7454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75B7E-AD68-4F9C-8E68-8BAF7E5B8880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5999-8EA1-5AC2-3BF5-9367921E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6267-0123-9AE3-19F2-BC35F13C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9740F-99E7-4416-B75E-DC74E38EBD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0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ity powered with alternative energy technologies">
            <a:extLst>
              <a:ext uri="{FF2B5EF4-FFF2-40B4-BE49-F238E27FC236}">
                <a16:creationId xmlns:a16="http://schemas.microsoft.com/office/drawing/2014/main" id="{89E7B90F-4CBD-536A-58EF-15A5157B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gradFill>
            <a:gsLst>
              <a:gs pos="3000">
                <a:srgbClr val="0F2E69"/>
              </a:gs>
              <a:gs pos="0">
                <a:schemeClr val="accent1">
                  <a:lumMod val="45000"/>
                  <a:lumOff val="55000"/>
                </a:schemeClr>
              </a:gs>
              <a:gs pos="96000">
                <a:srgbClr val="9DF6AE"/>
              </a:gs>
            </a:gsLst>
            <a:lin ang="5400000" scaled="1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EEB2D3-BDC7-C3D8-D6B5-381B3B1D6726}"/>
              </a:ext>
            </a:extLst>
          </p:cNvPr>
          <p:cNvSpPr/>
          <p:nvPr/>
        </p:nvSpPr>
        <p:spPr>
          <a:xfrm>
            <a:off x="0" y="9144"/>
            <a:ext cx="7114032" cy="685800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1B844325-734D-DA16-5014-C46A5A75CE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363935" y="542544"/>
            <a:ext cx="2805846" cy="8646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5A5AC8-81F7-5F06-65EA-9E55C7452F92}"/>
              </a:ext>
            </a:extLst>
          </p:cNvPr>
          <p:cNvCxnSpPr>
            <a:cxnSpLocks/>
          </p:cNvCxnSpPr>
          <p:nvPr/>
        </p:nvCxnSpPr>
        <p:spPr>
          <a:xfrm>
            <a:off x="0" y="6163056"/>
            <a:ext cx="712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D26F1E-E081-01A2-AF2A-DE089C28CDEB}"/>
              </a:ext>
            </a:extLst>
          </p:cNvPr>
          <p:cNvSpPr txBox="1"/>
          <p:nvPr/>
        </p:nvSpPr>
        <p:spPr>
          <a:xfrm>
            <a:off x="363935" y="632586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9F8D07E-C35C-44A8-C0A7-FAF2929E571D}"/>
              </a:ext>
            </a:extLst>
          </p:cNvPr>
          <p:cNvSpPr/>
          <p:nvPr/>
        </p:nvSpPr>
        <p:spPr>
          <a:xfrm>
            <a:off x="11603736" y="290073"/>
            <a:ext cx="310896" cy="320035"/>
          </a:xfrm>
          <a:prstGeom prst="flowChartConnector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88BED0D-F2A1-314B-C648-9AD5EF8F1B08}"/>
              </a:ext>
            </a:extLst>
          </p:cNvPr>
          <p:cNvSpPr/>
          <p:nvPr/>
        </p:nvSpPr>
        <p:spPr>
          <a:xfrm>
            <a:off x="11603736" y="740163"/>
            <a:ext cx="310896" cy="320035"/>
          </a:xfrm>
          <a:prstGeom prst="flowChartConnector">
            <a:avLst/>
          </a:prstGeom>
          <a:gradFill>
            <a:gsLst>
              <a:gs pos="0">
                <a:srgbClr val="0F2E69"/>
              </a:gs>
              <a:gs pos="50000">
                <a:schemeClr val="accent1">
                  <a:lumMod val="45000"/>
                  <a:lumOff val="55000"/>
                </a:schemeClr>
              </a:gs>
              <a:gs pos="82000">
                <a:srgbClr val="9DF6AE"/>
              </a:gs>
            </a:gsLst>
            <a:lin ang="5400000" scaled="1"/>
          </a:gradFill>
          <a:ln>
            <a:gradFill>
              <a:gsLst>
                <a:gs pos="0">
                  <a:srgbClr val="0F2E69"/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32FDF2F-71F7-7E15-DDD5-8EA24E0AE47E}"/>
              </a:ext>
            </a:extLst>
          </p:cNvPr>
          <p:cNvSpPr/>
          <p:nvPr/>
        </p:nvSpPr>
        <p:spPr>
          <a:xfrm>
            <a:off x="11603736" y="1190253"/>
            <a:ext cx="310896" cy="320035"/>
          </a:xfrm>
          <a:prstGeom prst="flowChartConnector">
            <a:avLst/>
          </a:prstGeom>
          <a:solidFill>
            <a:srgbClr val="9DF6AE"/>
          </a:solidFill>
          <a:ln>
            <a:solidFill>
              <a:srgbClr val="9DF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AC0E2-466B-AA34-8DE8-5FAC741AB4DF}"/>
              </a:ext>
            </a:extLst>
          </p:cNvPr>
          <p:cNvSpPr txBox="1"/>
          <p:nvPr/>
        </p:nvSpPr>
        <p:spPr>
          <a:xfrm>
            <a:off x="363935" y="1940560"/>
            <a:ext cx="6192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Title of </a:t>
            </a:r>
            <a:r>
              <a:rPr lang="tr-TR" sz="4000" dirty="0" err="1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the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presentation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11615D-90F4-A611-17C7-F872DFC2B30C}"/>
              </a:ext>
            </a:extLst>
          </p:cNvPr>
          <p:cNvCxnSpPr>
            <a:cxnSpLocks/>
          </p:cNvCxnSpPr>
          <p:nvPr/>
        </p:nvCxnSpPr>
        <p:spPr>
          <a:xfrm>
            <a:off x="560704" y="3303016"/>
            <a:ext cx="2891335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0FE246-C4B4-D9D3-C281-82F6E9BB043E}"/>
              </a:ext>
            </a:extLst>
          </p:cNvPr>
          <p:cNvSpPr txBox="1"/>
          <p:nvPr/>
        </p:nvSpPr>
        <p:spPr>
          <a:xfrm>
            <a:off x="363935" y="3554984"/>
            <a:ext cx="6498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Presenter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</a:t>
            </a:r>
            <a:r>
              <a:rPr lang="tr-TR" sz="4000" dirty="0" err="1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affiliations</a:t>
            </a:r>
          </a:p>
        </p:txBody>
      </p:sp>
    </p:spTree>
    <p:extLst>
      <p:ext uri="{BB962C8B-B14F-4D97-AF65-F5344CB8AC3E}">
        <p14:creationId xmlns:p14="http://schemas.microsoft.com/office/powerpoint/2010/main" val="311104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26DD-D0D7-0DD8-09FF-2ECC05F8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7D4B7F-5491-9AFD-F261-5CC8FBD80FA0}"/>
              </a:ext>
            </a:extLst>
          </p:cNvPr>
          <p:cNvSpPr/>
          <p:nvPr/>
        </p:nvSpPr>
        <p:spPr>
          <a:xfrm>
            <a:off x="0" y="6130544"/>
            <a:ext cx="12192000" cy="568960"/>
          </a:xfrm>
          <a:prstGeom prst="rect">
            <a:avLst/>
          </a:prstGeom>
          <a:solidFill>
            <a:srgbClr val="9DF6AE"/>
          </a:solidFill>
          <a:ln>
            <a:solidFill>
              <a:srgbClr val="9DF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DA314-AAC8-1F4B-0CAB-85ED470C1A0B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0276388A-42B2-BFFA-4A49-ACB7517E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D0368-5188-6632-292E-313D3F171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58F10-2A86-516E-9E44-46EEBF18D96A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B8C512B-17DC-12F4-FF0E-C801C039AD54}"/>
              </a:ext>
            </a:extLst>
          </p:cNvPr>
          <p:cNvSpPr txBox="1">
            <a:spLocks/>
          </p:cNvSpPr>
          <p:nvPr/>
        </p:nvSpPr>
        <p:spPr>
          <a:xfrm>
            <a:off x="211314" y="320421"/>
            <a:ext cx="10515600" cy="1384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57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Hydrogen Technologies </a:t>
            </a:r>
            <a:r>
              <a:rPr lang="tr-TR" sz="5700" dirty="0" err="1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57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Energy Application </a:t>
            </a:r>
            <a:r>
              <a:rPr lang="tr-TR" sz="5700" dirty="0" err="1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and</a:t>
            </a:r>
            <a:r>
              <a:rPr lang="tr-TR" sz="57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Research Center</a:t>
            </a:r>
          </a:p>
          <a:p>
            <a:pPr algn="l"/>
            <a:endParaRPr lang="tr-TR" sz="24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  <a:p>
            <a:pPr algn="l"/>
            <a:r>
              <a:rPr lang="tr-TR" sz="24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</a:t>
            </a:r>
            <a:endParaRPr lang="tr-TR" sz="28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D0322D85-01A3-7261-D313-B153583E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1764818"/>
            <a:ext cx="4458193" cy="33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6CB48AD4-FEA8-A7B6-F745-99FFABE1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" y="1764818"/>
            <a:ext cx="6979499" cy="3343644"/>
          </a:xfrm>
          <a:prstGeom prst="rect">
            <a:avLst/>
          </a:prstGeom>
          <a:noFill/>
          <a:effectLst>
            <a:outerShdw blurRad="10287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8E2F-DDEF-6B0C-BE80-C8E275CF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0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The</a:t>
            </a:r>
            <a:r>
              <a:rPr lang="tr-TR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 Team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CFB0E-655D-D30A-200E-BB9F490231D1}"/>
              </a:ext>
            </a:extLst>
          </p:cNvPr>
          <p:cNvSpPr/>
          <p:nvPr/>
        </p:nvSpPr>
        <p:spPr>
          <a:xfrm>
            <a:off x="0" y="3738880"/>
            <a:ext cx="12192000" cy="311912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13DD7B-E754-05C5-72F7-0A00B5B9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21" y="983615"/>
            <a:ext cx="92456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25F13-01F7-2949-BF5B-31993ED6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0E264C-AC63-7455-A4A8-C0C735D3E7FF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46229D-000A-9FFC-1379-C1BBF1D42D4A}"/>
              </a:ext>
            </a:extLst>
          </p:cNvPr>
          <p:cNvSpPr txBox="1"/>
          <p:nvPr/>
        </p:nvSpPr>
        <p:spPr>
          <a:xfrm>
            <a:off x="363935" y="632586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</p:spTree>
    <p:extLst>
      <p:ext uri="{BB962C8B-B14F-4D97-AF65-F5344CB8AC3E}">
        <p14:creationId xmlns:p14="http://schemas.microsoft.com/office/powerpoint/2010/main" val="101028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674D6-A82B-D0D1-50E4-4C3C0B9E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19CE5F-C78E-E6C6-0B30-A09081701635}"/>
              </a:ext>
            </a:extLst>
          </p:cNvPr>
          <p:cNvSpPr/>
          <p:nvPr/>
        </p:nvSpPr>
        <p:spPr>
          <a:xfrm>
            <a:off x="0" y="6197058"/>
            <a:ext cx="12192000" cy="568960"/>
          </a:xfrm>
          <a:prstGeom prst="rect">
            <a:avLst/>
          </a:prstGeom>
          <a:solidFill>
            <a:srgbClr val="9DF6AE"/>
          </a:solidFill>
          <a:ln>
            <a:solidFill>
              <a:srgbClr val="9DF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63755-526A-EF4B-0A01-0D8520BBF50C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B7994C45-1586-B0F3-7AA3-7B4201C1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FB6DC-094F-EC6B-85BA-082FABFB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183EEF-02AD-25BF-E9B7-FB8345AF1CA1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B030491-BD70-2A8B-B176-5B4B3F463456}"/>
              </a:ext>
            </a:extLst>
          </p:cNvPr>
          <p:cNvSpPr txBox="1">
            <a:spLocks/>
          </p:cNvSpPr>
          <p:nvPr/>
        </p:nvSpPr>
        <p:spPr>
          <a:xfrm>
            <a:off x="292594" y="278927"/>
            <a:ext cx="10515600" cy="94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Outline</a:t>
            </a:r>
            <a:endParaRPr lang="tr-TR" sz="54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A481E-9D00-358D-703C-7913744A7D2A}"/>
              </a:ext>
            </a:extLst>
          </p:cNvPr>
          <p:cNvSpPr/>
          <p:nvPr/>
        </p:nvSpPr>
        <p:spPr>
          <a:xfrm>
            <a:off x="373873" y="1678385"/>
            <a:ext cx="3373119" cy="3450865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07D7F-6A77-6BA4-88C0-D8F909A8E32C}"/>
              </a:ext>
            </a:extLst>
          </p:cNvPr>
          <p:cNvSpPr/>
          <p:nvPr/>
        </p:nvSpPr>
        <p:spPr>
          <a:xfrm>
            <a:off x="4107673" y="1657846"/>
            <a:ext cx="3373119" cy="3450865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195D8-03D7-1832-AD25-1ACF050281A6}"/>
              </a:ext>
            </a:extLst>
          </p:cNvPr>
          <p:cNvSpPr/>
          <p:nvPr/>
        </p:nvSpPr>
        <p:spPr>
          <a:xfrm>
            <a:off x="7894319" y="1657847"/>
            <a:ext cx="3373119" cy="3450865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77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A11A3B-3E30-E507-4EF3-087FBFD79E35}"/>
              </a:ext>
            </a:extLst>
          </p:cNvPr>
          <p:cNvSpPr/>
          <p:nvPr/>
        </p:nvSpPr>
        <p:spPr>
          <a:xfrm>
            <a:off x="0" y="6130544"/>
            <a:ext cx="12192000" cy="568960"/>
          </a:xfrm>
          <a:prstGeom prst="rect">
            <a:avLst/>
          </a:prstGeom>
          <a:solidFill>
            <a:srgbClr val="9DF6AE"/>
          </a:solidFill>
          <a:ln>
            <a:solidFill>
              <a:srgbClr val="9DF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4BC45-0F4E-202C-A0D0-6909FFDF3C20}"/>
              </a:ext>
            </a:extLst>
          </p:cNvPr>
          <p:cNvSpPr/>
          <p:nvPr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C185D8E5-C4FA-6C97-645E-9E6A69656C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7926"/>
          <a:stretch/>
        </p:blipFill>
        <p:spPr>
          <a:xfrm>
            <a:off x="70104" y="6313424"/>
            <a:ext cx="1554480" cy="47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CD84-3148-59EA-D4EC-29CA159E6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BB0786-97DD-2771-F8CF-2E5CE6F9FCF3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63DCF88-0A1C-DA97-9635-41FCFB784F21}"/>
              </a:ext>
            </a:extLst>
          </p:cNvPr>
          <p:cNvSpPr txBox="1">
            <a:spLocks/>
          </p:cNvSpPr>
          <p:nvPr/>
        </p:nvSpPr>
        <p:spPr>
          <a:xfrm>
            <a:off x="292594" y="278927"/>
            <a:ext cx="10515600" cy="94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dirty="0" err="1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Titles</a:t>
            </a:r>
            <a:r>
              <a:rPr lang="tr-TR" sz="4800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…</a:t>
            </a:r>
            <a:endParaRPr lang="tr-TR" sz="5400" dirty="0">
              <a:solidFill>
                <a:srgbClr val="0F2E69"/>
              </a:solidFill>
              <a:latin typeface="Euclid Circular A" panose="020B0804000000000000" pitchFamily="34" charset="-94"/>
              <a:ea typeface="Euclid Circular A" panose="020B0804000000000000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29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19B95-850A-D19B-5EED-E8711504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644E-1677-D9AA-125B-41FF0ACF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14" y="3651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0B475-9B9D-2515-CB8A-D43001F47A67}"/>
              </a:ext>
            </a:extLst>
          </p:cNvPr>
          <p:cNvSpPr/>
          <p:nvPr/>
        </p:nvSpPr>
        <p:spPr>
          <a:xfrm>
            <a:off x="0" y="3738880"/>
            <a:ext cx="12192000" cy="3119120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9A7E4-3DF8-2918-E7F9-BF714602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ED12D-162D-D91A-3D2C-F26BD61BDDD3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944D50-10B6-97E9-F3A8-BC2EB9DE8A92}"/>
              </a:ext>
            </a:extLst>
          </p:cNvPr>
          <p:cNvSpPr txBox="1"/>
          <p:nvPr/>
        </p:nvSpPr>
        <p:spPr>
          <a:xfrm>
            <a:off x="363935" y="632586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320FD-5878-C833-A8F3-6E3107CC7B16}"/>
              </a:ext>
            </a:extLst>
          </p:cNvPr>
          <p:cNvSpPr/>
          <p:nvPr/>
        </p:nvSpPr>
        <p:spPr>
          <a:xfrm>
            <a:off x="211314" y="1844040"/>
            <a:ext cx="3618997" cy="2992120"/>
          </a:xfrm>
          <a:prstGeom prst="rect">
            <a:avLst/>
          </a:prstGeom>
          <a:solidFill>
            <a:srgbClr val="9DF6A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EF57B9-6AF6-405B-53E4-35E4D62BC39C}"/>
              </a:ext>
            </a:extLst>
          </p:cNvPr>
          <p:cNvSpPr/>
          <p:nvPr/>
        </p:nvSpPr>
        <p:spPr>
          <a:xfrm>
            <a:off x="3977635" y="1844040"/>
            <a:ext cx="3740917" cy="2992120"/>
          </a:xfrm>
          <a:prstGeom prst="rect">
            <a:avLst/>
          </a:prstGeom>
          <a:solidFill>
            <a:srgbClr val="9DF6A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5B51B2-CA4D-16CC-ECBC-C3ACA87BE874}"/>
              </a:ext>
            </a:extLst>
          </p:cNvPr>
          <p:cNvSpPr/>
          <p:nvPr/>
        </p:nvSpPr>
        <p:spPr>
          <a:xfrm>
            <a:off x="7894842" y="1844040"/>
            <a:ext cx="3740915" cy="2992120"/>
          </a:xfrm>
          <a:prstGeom prst="rect">
            <a:avLst/>
          </a:prstGeom>
          <a:solidFill>
            <a:srgbClr val="9DF6A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501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EC99-A8A7-3DE7-5E3D-2C543E0F4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709E-04AD-38FB-C024-BE4D2C8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5" y="10588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We’d love to hear from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948A8-B53F-D910-61E3-6ABC716BFDEF}"/>
              </a:ext>
            </a:extLst>
          </p:cNvPr>
          <p:cNvSpPr/>
          <p:nvPr/>
        </p:nvSpPr>
        <p:spPr>
          <a:xfrm>
            <a:off x="2692400" y="5532436"/>
            <a:ext cx="9499600" cy="1325563"/>
          </a:xfrm>
          <a:prstGeom prst="rect">
            <a:avLst/>
          </a:prstGeom>
          <a:solidFill>
            <a:srgbClr val="0F2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4C996-9FB3-796B-7623-937FE400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473" y="365125"/>
            <a:ext cx="329213" cy="12375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34A59-E626-DB11-9421-F9376065A585}"/>
              </a:ext>
            </a:extLst>
          </p:cNvPr>
          <p:cNvCxnSpPr/>
          <p:nvPr/>
        </p:nvCxnSpPr>
        <p:spPr>
          <a:xfrm>
            <a:off x="11818126" y="1844040"/>
            <a:ext cx="0" cy="1584960"/>
          </a:xfrm>
          <a:prstGeom prst="line">
            <a:avLst/>
          </a:prstGeom>
          <a:ln w="133350">
            <a:gradFill>
              <a:gsLst>
                <a:gs pos="0">
                  <a:srgbClr val="0F2E69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9DF6AE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4EBC8D-C33A-1000-5A29-FEBC62BA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70" y="573532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E2C8F3B-55DB-3E8E-6E6D-DB5581D0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70" y="5975032"/>
            <a:ext cx="1143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D785054-680C-14CF-C78F-614A8EE8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70" y="623347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594EF-E6CF-EA33-7C5C-3E53C763FF9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3737" y="5652453"/>
            <a:ext cx="8749806" cy="873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06D4CD-99E4-E287-F560-0F2BF1FD8480}"/>
              </a:ext>
            </a:extLst>
          </p:cNvPr>
          <p:cNvSpPr/>
          <p:nvPr/>
        </p:nvSpPr>
        <p:spPr>
          <a:xfrm>
            <a:off x="0" y="6502400"/>
            <a:ext cx="12192000" cy="355599"/>
          </a:xfrm>
          <a:prstGeom prst="rect">
            <a:avLst/>
          </a:prstGeom>
          <a:solidFill>
            <a:srgbClr val="9DF6AE"/>
          </a:solidFill>
          <a:ln>
            <a:solidFill>
              <a:srgbClr val="9DF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55DEF-DA99-7E11-0FB0-FD8AB7B4DA91}"/>
              </a:ext>
            </a:extLst>
          </p:cNvPr>
          <p:cNvSpPr txBox="1"/>
          <p:nvPr/>
        </p:nvSpPr>
        <p:spPr>
          <a:xfrm>
            <a:off x="64770" y="6486178"/>
            <a:ext cx="612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https://aybu.edu.tr/h2team/tr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1E5A0-F7D1-E889-43B1-63A07068793C}"/>
              </a:ext>
            </a:extLst>
          </p:cNvPr>
          <p:cNvSpPr/>
          <p:nvPr/>
        </p:nvSpPr>
        <p:spPr>
          <a:xfrm>
            <a:off x="404493" y="1176461"/>
            <a:ext cx="4990539" cy="4176501"/>
          </a:xfrm>
          <a:prstGeom prst="rect">
            <a:avLst/>
          </a:prstGeom>
          <a:solidFill>
            <a:srgbClr val="0F2E69"/>
          </a:solidFill>
          <a:ln>
            <a:solidFill>
              <a:srgbClr val="0F2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5F0DBA-4544-AE7D-7646-A4170F006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56" y="1351426"/>
            <a:ext cx="3840612" cy="3816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1BC625-B61F-E016-FD3E-3FB9555F71E8}"/>
              </a:ext>
            </a:extLst>
          </p:cNvPr>
          <p:cNvSpPr txBox="1"/>
          <p:nvPr/>
        </p:nvSpPr>
        <p:spPr>
          <a:xfrm>
            <a:off x="6236657" y="1772534"/>
            <a:ext cx="4739843" cy="297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F2E69"/>
                </a:solidFill>
                <a:latin typeface="Euclid Circular A" panose="020B0804000000000000" pitchFamily="34" charset="-94"/>
                <a:ea typeface="Euclid Circular A" panose="020B0804000000000000" pitchFamily="34" charset="-94"/>
              </a:rPr>
              <a:t>Feel free to reach out for more information and to stay updated on current events.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5672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Euclid Circular A</vt:lpstr>
      <vt:lpstr>Office Theme</vt:lpstr>
      <vt:lpstr>PowerPoint Presentation</vt:lpstr>
      <vt:lpstr>PowerPoint Presentation</vt:lpstr>
      <vt:lpstr>The Team</vt:lpstr>
      <vt:lpstr>PowerPoint Presentation</vt:lpstr>
      <vt:lpstr>PowerPoint Presentation</vt:lpstr>
      <vt:lpstr>Acknowledgment</vt:lpstr>
      <vt:lpstr>We’d love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begüm ünveroğlu</dc:creator>
  <cp:lastModifiedBy>begüm ünveroğlu</cp:lastModifiedBy>
  <cp:revision>5</cp:revision>
  <dcterms:created xsi:type="dcterms:W3CDTF">2024-11-18T12:38:16Z</dcterms:created>
  <dcterms:modified xsi:type="dcterms:W3CDTF">2024-11-18T13:52:52Z</dcterms:modified>
</cp:coreProperties>
</file>